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6" r:id="rId3"/>
    <p:sldId id="258" r:id="rId4"/>
    <p:sldId id="260" r:id="rId5"/>
    <p:sldId id="259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76632-A14D-48B6-ACE1-AF712D16180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064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3568" y="188640"/>
            <a:ext cx="7772400" cy="218767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RECAP: What are the two key questions you need to consider at the THINK stage?  </a:t>
            </a:r>
            <a:endParaRPr lang="en-GB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5004048" y="2852936"/>
            <a:ext cx="2376264" cy="7350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STOP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2" descr="Image result for traffic l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3912855" cy="460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5004048" y="3908847"/>
            <a:ext cx="2376264" cy="73501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THINK </a:t>
            </a:r>
            <a:endParaRPr lang="en-GB" dirty="0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5068091" y="5098527"/>
            <a:ext cx="2376264" cy="7350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1"/>
                </a:solidFill>
              </a:rPr>
              <a:t>DO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60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/>
          <a:lstStyle/>
          <a:p>
            <a:r>
              <a:rPr lang="en-GB" dirty="0" smtClean="0"/>
              <a:t>THINK: Guidance for choosing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212976"/>
            <a:ext cx="7920880" cy="1752600"/>
          </a:xfrm>
        </p:spPr>
        <p:txBody>
          <a:bodyPr/>
          <a:lstStyle/>
          <a:p>
            <a:pPr algn="l"/>
            <a:r>
              <a:rPr lang="en-GB" dirty="0" smtClean="0"/>
              <a:t>LO: To understand the characteristics of ‘cool, weak and aggro’ options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22478" cy="1143000"/>
          </a:xfrm>
        </p:spPr>
        <p:txBody>
          <a:bodyPr/>
          <a:lstStyle/>
          <a:p>
            <a:r>
              <a:rPr lang="en-GB" dirty="0" smtClean="0"/>
              <a:t>COOL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4715" y="2636912"/>
            <a:ext cx="2422478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WEAK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95536" y="5085184"/>
            <a:ext cx="2422478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AGGRO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5004048" y="836712"/>
            <a:ext cx="3816424" cy="3816424"/>
          </a:xfrm>
          <a:prstGeom prst="cloudCallout">
            <a:avLst>
              <a:gd name="adj1" fmla="val -50872"/>
              <a:gd name="adj2" fmla="val 6428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  <a:latin typeface="Comic Sans MS" pitchFamily="66" charset="0"/>
              </a:rPr>
              <a:t>PREDICT: What is meant by a </a:t>
            </a:r>
            <a:r>
              <a:rPr lang="en-GB" sz="2400" b="1" dirty="0" smtClean="0">
                <a:solidFill>
                  <a:schemeClr val="tx1"/>
                </a:solidFill>
                <a:latin typeface="Comic Sans MS" pitchFamily="66" charset="0"/>
              </a:rPr>
              <a:t>cool</a:t>
            </a:r>
            <a:r>
              <a:rPr lang="en-GB" sz="2400" dirty="0" smtClean="0">
                <a:solidFill>
                  <a:schemeClr val="tx1"/>
                </a:solidFill>
                <a:latin typeface="Comic Sans MS" pitchFamily="66" charset="0"/>
              </a:rPr>
              <a:t> option?  A </a:t>
            </a:r>
            <a:r>
              <a:rPr lang="en-GB" sz="2400" b="1" dirty="0" smtClean="0">
                <a:solidFill>
                  <a:schemeClr val="tx1"/>
                </a:solidFill>
                <a:latin typeface="Comic Sans MS" pitchFamily="66" charset="0"/>
              </a:rPr>
              <a:t>weak</a:t>
            </a:r>
            <a:r>
              <a:rPr lang="en-GB" sz="2400" dirty="0" smtClean="0">
                <a:solidFill>
                  <a:schemeClr val="tx1"/>
                </a:solidFill>
                <a:latin typeface="Comic Sans MS" pitchFamily="66" charset="0"/>
              </a:rPr>
              <a:t> option?  An </a:t>
            </a:r>
            <a:r>
              <a:rPr lang="en-GB" sz="2400" b="1" dirty="0" smtClean="0">
                <a:solidFill>
                  <a:schemeClr val="tx1"/>
                </a:solidFill>
                <a:latin typeface="Comic Sans MS" pitchFamily="66" charset="0"/>
              </a:rPr>
              <a:t>aggro</a:t>
            </a:r>
            <a:r>
              <a:rPr lang="en-GB" sz="2400" dirty="0" smtClean="0">
                <a:solidFill>
                  <a:schemeClr val="tx1"/>
                </a:solidFill>
                <a:latin typeface="Comic Sans MS" pitchFamily="66" charset="0"/>
              </a:rPr>
              <a:t> option? </a:t>
            </a:r>
            <a:endParaRPr lang="en-GB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10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22478" cy="1143000"/>
          </a:xfrm>
        </p:spPr>
        <p:txBody>
          <a:bodyPr/>
          <a:lstStyle/>
          <a:p>
            <a:r>
              <a:rPr lang="en-GB" dirty="0" smtClean="0"/>
              <a:t>COOL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4715" y="2636912"/>
            <a:ext cx="2422478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WEAK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95536" y="5085184"/>
            <a:ext cx="2422478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AGGRO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91880" y="5085184"/>
            <a:ext cx="2422478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solidFill>
                  <a:schemeClr val="bg1"/>
                </a:solidFill>
              </a:rPr>
              <a:t>Aggressive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491880" y="2636912"/>
            <a:ext cx="2422478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Passive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496560" y="260648"/>
            <a:ext cx="2422478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solidFill>
                  <a:schemeClr val="bg1"/>
                </a:solidFill>
              </a:rPr>
              <a:t>Assertive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9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Cut out the cards and organise them under the 3 headings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28184" y="2065412"/>
            <a:ext cx="2422478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COOL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347864" y="2065412"/>
            <a:ext cx="2422478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WEAK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2080355"/>
            <a:ext cx="2422478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AGGRO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31311" y="4036347"/>
            <a:ext cx="20162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Shout or  yell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4049376"/>
            <a:ext cx="21085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Tell lies to try to get out of the situation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3550991" y="4038042"/>
            <a:ext cx="20162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Smile or look calm</a:t>
            </a:r>
          </a:p>
        </p:txBody>
      </p:sp>
    </p:spTree>
    <p:extLst>
      <p:ext uri="{BB962C8B-B14F-4D97-AF65-F5344CB8AC3E}">
        <p14:creationId xmlns:p14="http://schemas.microsoft.com/office/powerpoint/2010/main" val="181717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DISCUSS: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529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Sometimes </a:t>
            </a:r>
            <a:r>
              <a:rPr lang="en-GB" smtClean="0">
                <a:solidFill>
                  <a:schemeClr val="tx1"/>
                </a:solidFill>
              </a:rPr>
              <a:t>a weak </a:t>
            </a:r>
            <a:r>
              <a:rPr lang="en-GB" dirty="0" smtClean="0">
                <a:solidFill>
                  <a:schemeClr val="tx1"/>
                </a:solidFill>
              </a:rPr>
              <a:t>or an aggro solution can seem to fix the situation.  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What disadvantages might there be with this type of solution?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In the short-term?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In the long-term?   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5973620"/>
            <a:ext cx="4865434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2400" i="1" dirty="0" smtClean="0">
                <a:solidFill>
                  <a:schemeClr val="bg1"/>
                </a:solidFill>
                <a:latin typeface="Comic Sans MS" pitchFamily="66" charset="0"/>
              </a:rPr>
              <a:t>What might other people think? </a:t>
            </a:r>
            <a:endParaRPr lang="en-GB" sz="2400" i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5373216"/>
            <a:ext cx="5429692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2400" i="1" dirty="0" smtClean="0">
                <a:solidFill>
                  <a:schemeClr val="bg1"/>
                </a:solidFill>
                <a:latin typeface="Comic Sans MS" pitchFamily="66" charset="0"/>
              </a:rPr>
              <a:t>What might the impact be for you?  </a:t>
            </a:r>
            <a:endParaRPr lang="en-GB" sz="2400" i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6176" y="4797152"/>
            <a:ext cx="4794902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2400" i="1" dirty="0" smtClean="0">
                <a:solidFill>
                  <a:schemeClr val="bg1"/>
                </a:solidFill>
                <a:latin typeface="Comic Sans MS" pitchFamily="66" charset="0"/>
              </a:rPr>
              <a:t>What might happen next time?  </a:t>
            </a:r>
            <a:endParaRPr lang="en-GB" sz="2400" i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0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REFLECTION: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Try to think of examples from different </a:t>
            </a:r>
            <a:r>
              <a:rPr lang="en-GB" dirty="0" smtClean="0">
                <a:solidFill>
                  <a:schemeClr val="tx1"/>
                </a:solidFill>
              </a:rPr>
              <a:t>situations</a:t>
            </a:r>
            <a:r>
              <a:rPr lang="en-GB" dirty="0" smtClean="0">
                <a:solidFill>
                  <a:schemeClr val="tx1"/>
                </a:solidFill>
              </a:rPr>
              <a:t>: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School?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Home?</a:t>
            </a:r>
          </a:p>
          <a:p>
            <a:r>
              <a:rPr lang="en-GB" dirty="0">
                <a:solidFill>
                  <a:schemeClr val="tx1"/>
                </a:solidFill>
              </a:rPr>
              <a:t>Y</a:t>
            </a:r>
            <a:r>
              <a:rPr lang="en-GB" dirty="0" smtClean="0">
                <a:solidFill>
                  <a:schemeClr val="tx1"/>
                </a:solidFill>
              </a:rPr>
              <a:t>our friends?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t="18818" r="51657" b="7835"/>
          <a:stretch/>
        </p:blipFill>
        <p:spPr bwMode="auto">
          <a:xfrm>
            <a:off x="4860032" y="1502229"/>
            <a:ext cx="3962400" cy="4278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47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1645</TotalTime>
  <Words>172</Words>
  <Application>Microsoft Office PowerPoint</Application>
  <PresentationFormat>On-screen Show (4:3)</PresentationFormat>
  <Paragraphs>38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Stepping Stones</vt:lpstr>
      <vt:lpstr>PowerPoint Presentation</vt:lpstr>
      <vt:lpstr>THINK: Guidance for choosing</vt:lpstr>
      <vt:lpstr>COOL</vt:lpstr>
      <vt:lpstr>COOL</vt:lpstr>
      <vt:lpstr>Cut out the cards and organise them under the 3 headings</vt:lpstr>
      <vt:lpstr>DISCUSS: </vt:lpstr>
      <vt:lpstr>REFLECTION: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 K. Mitchell</dc:creator>
  <cp:lastModifiedBy>Ms J. Dimes</cp:lastModifiedBy>
  <cp:revision>11</cp:revision>
  <dcterms:created xsi:type="dcterms:W3CDTF">2016-11-23T10:02:53Z</dcterms:created>
  <dcterms:modified xsi:type="dcterms:W3CDTF">2017-12-04T15:21:55Z</dcterms:modified>
</cp:coreProperties>
</file>